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307" r:id="rId3"/>
    <p:sldId id="260" r:id="rId4"/>
    <p:sldId id="302" r:id="rId5"/>
    <p:sldId id="306" r:id="rId6"/>
    <p:sldId id="310" r:id="rId7"/>
    <p:sldId id="308" r:id="rId8"/>
    <p:sldId id="293" r:id="rId9"/>
    <p:sldId id="303" r:id="rId10"/>
    <p:sldId id="301" r:id="rId11"/>
    <p:sldId id="311" r:id="rId12"/>
    <p:sldId id="317" r:id="rId13"/>
    <p:sldId id="313" r:id="rId14"/>
    <p:sldId id="314" r:id="rId15"/>
    <p:sldId id="316" r:id="rId1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339900"/>
    <a:srgbClr val="0000FF"/>
    <a:srgbClr val="007788"/>
    <a:srgbClr val="F2F2F2"/>
    <a:srgbClr val="366DCA"/>
    <a:srgbClr val="4285F4"/>
    <a:srgbClr val="862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623"/>
  </p:normalViewPr>
  <p:slideViewPr>
    <p:cSldViewPr snapToGrid="0">
      <p:cViewPr varScale="1">
        <p:scale>
          <a:sx n="101" d="100"/>
          <a:sy n="101" d="100"/>
        </p:scale>
        <p:origin x="4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96643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2547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4886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7669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8602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7664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759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95401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04357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54824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7045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2022. 11. 29.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5</a:t>
            </a:r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. Greedy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와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DP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1904:01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타일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E877318-975C-62B3-3DD0-260F8C57F2D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01568"/>
            <a:ext cx="9601200" cy="533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74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1904:01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타일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19A0D9-5957-CCB4-5C6E-A9C239EED024}"/>
                  </a:ext>
                </a:extLst>
              </p:cNvPr>
              <p:cNvSpPr txBox="1"/>
              <p:nvPr/>
            </p:nvSpPr>
            <p:spPr>
              <a:xfrm>
                <a:off x="575598" y="1804700"/>
                <a:ext cx="483665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=</m:t>
                      </m:r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−1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+</m:t>
                      </m:r>
                      <m:sSub>
                        <m:sSubPr>
                          <m:ctrlP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</m:ctrlPr>
                        </m:sSubPr>
                        <m:e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𝑎</m:t>
                          </m:r>
                        </m:e>
                        <m:sub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𝑛</m:t>
                          </m:r>
                          <m:r>
                            <a:rPr lang="en-US" altLang="ko-KR" sz="2400" b="0" i="1" u="none" strike="noStrike" smtClean="0">
                              <a:effectLst/>
                              <a:latin typeface="Cambria Math" panose="02040503050406030204" pitchFamily="18" charset="0"/>
                              <a:ea typeface="NanumSquareOTF_ac Bold" panose="020B0600000101010101" pitchFamily="34" charset="-127"/>
                            </a:rPr>
                            <m:t>−2</m:t>
                          </m:r>
                        </m:sub>
                      </m:sSub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    (</m:t>
                      </m:r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𝑛</m:t>
                      </m:r>
                      <m:r>
                        <a:rPr lang="en-US" altLang="ko-KR" sz="2400" b="0" i="1" u="none" strike="noStrike" smtClean="0">
                          <a:effectLst/>
                          <a:latin typeface="Cambria Math" panose="02040503050406030204" pitchFamily="18" charset="0"/>
                          <a:ea typeface="NanumSquareOTF_ac Bold" panose="020B0600000101010101" pitchFamily="34" charset="-127"/>
                        </a:rPr>
                        <m:t>≥3)</m:t>
                      </m:r>
                    </m:oMath>
                  </m:oMathPara>
                </a14:m>
                <a:endParaRPr lang="en-US" altLang="ko-KR" sz="2400" u="none" strike="noStrike" dirty="0">
                  <a:effectLst/>
                  <a:latin typeface="NanumSquareOTF_ac" panose="020B0600000101010101" pitchFamily="34" charset="-127"/>
                  <a:ea typeface="NanumSquareOTF_ac" panose="020B0600000101010101" pitchFamily="34" charset="-127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C19A0D9-5957-CCB4-5C6E-A9C239EED0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598" y="1804700"/>
                <a:ext cx="4836651" cy="646331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E7C17EA-19E9-3ABE-8FA3-DC6B631AB4A5}"/>
              </a:ext>
            </a:extLst>
          </p:cNvPr>
          <p:cNvSpPr txBox="1"/>
          <p:nvPr/>
        </p:nvSpPr>
        <p:spPr>
          <a:xfrm>
            <a:off x="575598" y="1211653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점화식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세우기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A8B84-2ADC-5AE6-24E3-14F282516C2C}"/>
              </a:ext>
            </a:extLst>
          </p:cNvPr>
          <p:cNvSpPr txBox="1"/>
          <p:nvPr/>
        </p:nvSpPr>
        <p:spPr>
          <a:xfrm>
            <a:off x="575598" y="2405442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구현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95BDE4-9FFE-8891-9332-5679C59E8B8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6673" y="3087945"/>
            <a:ext cx="42545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55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9102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D510FC1-3639-D152-5E3F-64BA9287E19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26163" y="1259943"/>
            <a:ext cx="8939674" cy="518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559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03946F8-4E8A-C038-C6B0-6BB283A64D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8828" y="1143846"/>
            <a:ext cx="9256962" cy="524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32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Exercise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13305: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주유소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0969F0D1-42FE-B873-638F-660A5BEDD12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20098" y="2171700"/>
            <a:ext cx="4292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16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3512459" y="3041077"/>
            <a:ext cx="516708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Greedy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577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Greedy Algorithm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탐욕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3279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선택의 순간마다 </a:t>
            </a:r>
            <a:r>
              <a:rPr lang="ko-KR" altLang="en-US" sz="2000" u="none" strike="noStrike" dirty="0">
                <a:solidFill>
                  <a:srgbClr val="FF0000"/>
                </a:solidFill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당장 눈앞에 보이는 최적의 상황만을 쫓아 최종적인 해답에 도달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최적해를 구하는데 사용하는 근사적인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그 순간 최적이지만 그것이 최적해라는 보장이 없다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탐욕 알고리즘을 적용할 수 있는 문제들은 지역적으로 최적이면서 전역적으로 최적인 문제들이다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  <a:b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</a:b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탐욕 알고리즘</a:t>
            </a:r>
            <a:r>
              <a:rPr lang="ko-KR" altLang="en-US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7" y="4537656"/>
            <a:ext cx="10273377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탐욕적 선택 속성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(Greedy Choice Property) :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앞의 선택이 이후의 선택에 영향을 주지 않는다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최적 부분 구조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(Optimal Substructure) :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문제에 대한 최종 해결 방법은 부분 문제에 대한 최적 문제 해결 방법으로 구성된다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ko-Kore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7081DE-7F82-D0AD-542A-1132F72072C1}"/>
              </a:ext>
            </a:extLst>
          </p:cNvPr>
          <p:cNvSpPr txBox="1"/>
          <p:nvPr/>
        </p:nvSpPr>
        <p:spPr>
          <a:xfrm>
            <a:off x="575597" y="3958149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탐욕 알고리즘을 사용하는 문제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476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거스름돈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12F16-F8E3-7C56-CE2B-2BDFFBCF7F2C}"/>
              </a:ext>
            </a:extLst>
          </p:cNvPr>
          <p:cNvSpPr txBox="1"/>
          <p:nvPr/>
        </p:nvSpPr>
        <p:spPr>
          <a:xfrm>
            <a:off x="575598" y="1409155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거슬러줘야 하는 동전 혹은 지폐의 최소 </a:t>
            </a: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갯수</a:t>
            </a:r>
            <a:endParaRPr lang="en-US" altLang="ko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42F45-ECB2-4D75-6355-B1F5B7949499}"/>
              </a:ext>
            </a:extLst>
          </p:cNvPr>
          <p:cNvSpPr txBox="1"/>
          <p:nvPr/>
        </p:nvSpPr>
        <p:spPr>
          <a:xfrm>
            <a:off x="575598" y="2169229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가격이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5,820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원인 물건을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살 때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원을 낸 경우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–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5,820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=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4,180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1,000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4,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100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1,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50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X1, 10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원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X 3</a:t>
            </a:r>
          </a:p>
        </p:txBody>
      </p:sp>
    </p:spTree>
    <p:extLst>
      <p:ext uri="{BB962C8B-B14F-4D97-AF65-F5344CB8AC3E}">
        <p14:creationId xmlns:p14="http://schemas.microsoft.com/office/powerpoint/2010/main" val="3364027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활동 선택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(Action select)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8337A2F-F074-C82F-B5DC-DB10B43D5B1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11653"/>
            <a:ext cx="11209867" cy="525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96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74D3CB6-BFC1-B1B5-20F6-4D4CD17F8382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활동 선택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(Action select)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92B914-302F-FD7F-261A-D8B8052B42F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80199" y="2749550"/>
            <a:ext cx="5245100" cy="3035300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4DCE8272-19B1-EF44-E5DE-836A5DCEE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689317"/>
              </p:ext>
            </p:extLst>
          </p:nvPr>
        </p:nvGraphicFramePr>
        <p:xfrm>
          <a:off x="2031999" y="1607259"/>
          <a:ext cx="8128002" cy="73660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44626274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2583416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09699507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20685368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6137696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2004528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시작시간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1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206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종료시간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2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4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dirty="0"/>
                        <a:t>5</a:t>
                      </a:r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55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69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Dynamic Programming Intro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28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큰 문제를 작은 문제로 나누어 푸는 방법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모든 작은 문제를 한번 씩만 풀어 더욱 효율적으로 풀 수 있다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같은 문제가 반복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solution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이 일정할 때 사용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동적 프로그래밍이란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1D0D36-7364-A6FE-F950-272D30754CDC}"/>
              </a:ext>
            </a:extLst>
          </p:cNvPr>
          <p:cNvSpPr txBox="1"/>
          <p:nvPr/>
        </p:nvSpPr>
        <p:spPr>
          <a:xfrm>
            <a:off x="575597" y="3447251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Memorization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5B24B-EB5C-A7E2-E1D0-9088B4E4C6AA}"/>
              </a:ext>
            </a:extLst>
          </p:cNvPr>
          <p:cNvSpPr txBox="1"/>
          <p:nvPr/>
        </p:nvSpPr>
        <p:spPr>
          <a:xfrm>
            <a:off x="575596" y="410810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반복되는 작은 문제에 대한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solution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을 저장해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놓았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다가 가져다 쓰는 방식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점화식을 세우 문제 해결</a:t>
            </a:r>
            <a:endParaRPr lang="en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많은 문제에 응용가능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4000" b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DP</a:t>
            </a:r>
            <a:r>
              <a:rPr kumimoji="1" lang="en-US" altLang="ko-Kore-KR" sz="4000" b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en-US" altLang="ko-KR" sz="2400" b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Dynamic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Programming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005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Example 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피보나치 수열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70A46EF-66E1-5A1A-8EEF-86DDC9F4022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8" y="1211653"/>
            <a:ext cx="64008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05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274</Words>
  <Application>Microsoft Macintosh PowerPoint</Application>
  <PresentationFormat>와이드스크린</PresentationFormat>
  <Paragraphs>63</Paragraphs>
  <Slides>15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33</cp:revision>
  <cp:lastPrinted>2022-11-17T02:36:49Z</cp:lastPrinted>
  <dcterms:created xsi:type="dcterms:W3CDTF">2022-09-30T06:36:40Z</dcterms:created>
  <dcterms:modified xsi:type="dcterms:W3CDTF">2022-11-29T12:48:00Z</dcterms:modified>
</cp:coreProperties>
</file>

<file path=docProps/thumbnail.jpeg>
</file>